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7" r:id="rId4"/>
    <p:sldId id="258" r:id="rId5"/>
    <p:sldId id="259" r:id="rId6"/>
    <p:sldId id="279" r:id="rId7"/>
    <p:sldId id="264" r:id="rId8"/>
    <p:sldId id="273" r:id="rId9"/>
    <p:sldId id="274" r:id="rId10"/>
    <p:sldId id="275" r:id="rId11"/>
    <p:sldId id="277" r:id="rId12"/>
    <p:sldId id="276" r:id="rId13"/>
    <p:sldId id="266" r:id="rId14"/>
    <p:sldId id="267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830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3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23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10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4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01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1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58303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Ultimate Tour and Travel Web Guide</a:t>
            </a:r>
            <a:endParaRPr lang="en-US" sz="6036" dirty="0"/>
          </a:p>
        </p:txBody>
      </p:sp>
      <p:sp>
        <p:nvSpPr>
          <p:cNvPr id="9" name="Text 4"/>
          <p:cNvSpPr/>
          <p:nvPr/>
        </p:nvSpPr>
        <p:spPr>
          <a:xfrm>
            <a:off x="1299686" y="6182320"/>
            <a:ext cx="161460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93824-8D12-9F83-B1CB-BF9ADFF2D80E}"/>
              </a:ext>
            </a:extLst>
          </p:cNvPr>
          <p:cNvSpPr/>
          <p:nvPr/>
        </p:nvSpPr>
        <p:spPr>
          <a:xfrm>
            <a:off x="401934" y="5255288"/>
            <a:ext cx="4019341" cy="26628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/>
              <a:t>Presented by</a:t>
            </a:r>
          </a:p>
          <a:p>
            <a:pPr algn="ctr"/>
            <a:r>
              <a:rPr lang="en-SG" sz="2000" dirty="0" err="1"/>
              <a:t>Nayma</a:t>
            </a:r>
            <a:r>
              <a:rPr lang="en-SG" sz="2000" dirty="0"/>
              <a:t> Sultana(2154901072)</a:t>
            </a:r>
          </a:p>
          <a:p>
            <a:pPr algn="ctr"/>
            <a:r>
              <a:rPr lang="en-SG" sz="2000" dirty="0"/>
              <a:t>Amena Ansari Bela(2154901076)</a:t>
            </a:r>
          </a:p>
          <a:p>
            <a:pPr algn="ctr"/>
            <a:r>
              <a:rPr lang="en-SG" sz="2000" dirty="0" err="1"/>
              <a:t>Subhanwita</a:t>
            </a:r>
            <a:r>
              <a:rPr lang="en-SG" sz="2000" dirty="0"/>
              <a:t> Dey </a:t>
            </a:r>
            <a:r>
              <a:rPr lang="en-SG" sz="2000" dirty="0" err="1"/>
              <a:t>swasty</a:t>
            </a:r>
            <a:r>
              <a:rPr lang="en-SG" sz="2000" dirty="0"/>
              <a:t>(2154901078</a:t>
            </a:r>
            <a:r>
              <a:rPr lang="en-SG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EEA0E-717B-8BE0-73F3-AD825CE08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798" y="0"/>
            <a:ext cx="7477601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048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2B456FD-76F3-D2F6-C0EC-4ABC1E7E32A7}"/>
              </a:ext>
            </a:extLst>
          </p:cNvPr>
          <p:cNvSpPr/>
          <p:nvPr/>
        </p:nvSpPr>
        <p:spPr>
          <a:xfrm>
            <a:off x="1374802" y="842248"/>
            <a:ext cx="5347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Design</a:t>
            </a:r>
            <a:endParaRPr lang="en-US" sz="4374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413D896-BDBB-A932-253F-E55F7290FD1A}"/>
              </a:ext>
            </a:extLst>
          </p:cNvPr>
          <p:cNvSpPr/>
          <p:nvPr/>
        </p:nvSpPr>
        <p:spPr>
          <a:xfrm>
            <a:off x="542464" y="2827954"/>
            <a:ext cx="52051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>
              <a:lnSpc>
                <a:spcPts val="5468"/>
              </a:lnSpc>
              <a:buFont typeface="Wingdings" panose="05000000000000000000" pitchFamily="2" charset="2"/>
              <a:buChar char="Ø"/>
            </a:pPr>
            <a:r>
              <a:rPr lang="en-US" sz="4374" dirty="0">
                <a:solidFill>
                  <a:schemeClr val="bg1">
                    <a:lumMod val="95000"/>
                  </a:schemeClr>
                </a:solidFill>
              </a:rPr>
              <a:t>More information</a:t>
            </a:r>
          </a:p>
        </p:txBody>
      </p:sp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9AB89D01-B804-8BAB-C16F-72D47F58C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055" y="690451"/>
            <a:ext cx="5943600" cy="377153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98E3F9D-2E55-34B3-A845-957B14D18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627" y="4740196"/>
            <a:ext cx="5943600" cy="32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0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048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2B456FD-76F3-D2F6-C0EC-4ABC1E7E32A7}"/>
              </a:ext>
            </a:extLst>
          </p:cNvPr>
          <p:cNvSpPr/>
          <p:nvPr/>
        </p:nvSpPr>
        <p:spPr>
          <a:xfrm>
            <a:off x="1374802" y="842248"/>
            <a:ext cx="5347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Design</a:t>
            </a:r>
            <a:endParaRPr lang="en-US" sz="4374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413D896-BDBB-A932-253F-E55F7290FD1A}"/>
              </a:ext>
            </a:extLst>
          </p:cNvPr>
          <p:cNvSpPr/>
          <p:nvPr/>
        </p:nvSpPr>
        <p:spPr>
          <a:xfrm>
            <a:off x="542464" y="2827954"/>
            <a:ext cx="52051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>
              <a:lnSpc>
                <a:spcPts val="5468"/>
              </a:lnSpc>
              <a:buFont typeface="Wingdings" panose="05000000000000000000" pitchFamily="2" charset="2"/>
              <a:buChar char="Ø"/>
            </a:pPr>
            <a:r>
              <a:rPr lang="en-US" sz="4374" dirty="0">
                <a:solidFill>
                  <a:schemeClr val="bg1">
                    <a:lumMod val="95000"/>
                  </a:schemeClr>
                </a:solidFill>
              </a:rPr>
              <a:t>Book</a:t>
            </a:r>
          </a:p>
        </p:txBody>
      </p:sp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4FD1864A-67BC-CFCC-B9B1-F5E4331E7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549" y="694374"/>
            <a:ext cx="5943600" cy="321119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F81093F-A17A-B3A1-BBD5-5F7865000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549" y="4324032"/>
            <a:ext cx="5943600" cy="32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5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048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2B456FD-76F3-D2F6-C0EC-4ABC1E7E32A7}"/>
              </a:ext>
            </a:extLst>
          </p:cNvPr>
          <p:cNvSpPr/>
          <p:nvPr/>
        </p:nvSpPr>
        <p:spPr>
          <a:xfrm>
            <a:off x="1374802" y="842248"/>
            <a:ext cx="5347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Design</a:t>
            </a:r>
            <a:endParaRPr lang="en-US" sz="4374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413D896-BDBB-A932-253F-E55F7290FD1A}"/>
              </a:ext>
            </a:extLst>
          </p:cNvPr>
          <p:cNvSpPr/>
          <p:nvPr/>
        </p:nvSpPr>
        <p:spPr>
          <a:xfrm>
            <a:off x="542464" y="2827954"/>
            <a:ext cx="52051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>
              <a:lnSpc>
                <a:spcPts val="5468"/>
              </a:lnSpc>
              <a:buFont typeface="Wingdings" panose="05000000000000000000" pitchFamily="2" charset="2"/>
              <a:buChar char="Ø"/>
            </a:pPr>
            <a:r>
              <a:rPr lang="en-US" sz="4374" dirty="0">
                <a:solidFill>
                  <a:schemeClr val="bg1">
                    <a:lumMod val="95000"/>
                  </a:schemeClr>
                </a:solidFill>
              </a:rPr>
              <a:t>Payment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FF377-448D-6E06-5993-E2E6B4F40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235" y="1286341"/>
            <a:ext cx="6723069" cy="584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39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4860" y="-21441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45534" y="3632859"/>
            <a:ext cx="5554980" cy="728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1695026" y="4748779"/>
            <a:ext cx="1178986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"Our adventure travel website is your gateway to a world of exhilarating experiences. With a diverse range of activities and destinations, we cater to every type of traveler, from thrill-seekers to nature enthusiasts. Explore our curated selection of adventures, meticulously designed to inspire and ignite your wanderlust. Whether you're craving adrenaline-pumping escapades or serene retreats, we have something for everyone. Join us on a journey beyond the ordinary and make memories that will last a lifetime. Are you Ready to travel with us?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25BD50-7526-4FC2-B774-F0916E16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0" y="0"/>
            <a:ext cx="14630400" cy="33078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51C0F-3B57-7516-05DF-5E8185D2FD92}"/>
              </a:ext>
            </a:extLst>
          </p:cNvPr>
          <p:cNvSpPr txBox="1"/>
          <p:nvPr/>
        </p:nvSpPr>
        <p:spPr>
          <a:xfrm>
            <a:off x="3898760" y="3099138"/>
            <a:ext cx="70740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514" y="130628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5385E-B7CD-B6A7-E39E-8BB86043BC43}"/>
              </a:ext>
            </a:extLst>
          </p:cNvPr>
          <p:cNvSpPr txBox="1"/>
          <p:nvPr/>
        </p:nvSpPr>
        <p:spPr>
          <a:xfrm>
            <a:off x="275772" y="986971"/>
            <a:ext cx="715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400" b="1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E0910B-50F6-3C6F-DB04-4EEC4FE50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685" y="0"/>
            <a:ext cx="6299200" cy="822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6DAFFC-3882-0EC8-3677-AA5A9DBD37BE}"/>
              </a:ext>
            </a:extLst>
          </p:cNvPr>
          <p:cNvSpPr txBox="1"/>
          <p:nvPr/>
        </p:nvSpPr>
        <p:spPr>
          <a:xfrm>
            <a:off x="275772" y="2307771"/>
            <a:ext cx="7692572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200" dirty="0">
                <a:solidFill>
                  <a:schemeClr val="bg1">
                    <a:lumMod val="95000"/>
                  </a:schemeClr>
                </a:solidFill>
              </a:rPr>
              <a:t>We aim to create a travel management system that focuses on all the lesser-known tourist attractions of our country.  Through this platform,  we aspire to offer a unique experience to travel enthusiasts, bringing them closer to the heart of the country and unveiling the beauty of these hidden attractions.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SG" dirty="0"/>
          </a:p>
        </p:txBody>
      </p:sp>
      <p:sp>
        <p:nvSpPr>
          <p:cNvPr id="5" name="Text 1"/>
          <p:cNvSpPr/>
          <p:nvPr/>
        </p:nvSpPr>
        <p:spPr>
          <a:xfrm>
            <a:off x="833199" y="948156"/>
            <a:ext cx="5554980" cy="866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7209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2985" y="2762607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797254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Curate Personalized Itineraries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624858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expert travel advisors will craft custom itineraries tailored to your unique interests and preferences.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7209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2743" y="2762607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797254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 Unique Experiences</a:t>
            </a:r>
            <a:endParaRPr lang="en-US" sz="2187" dirty="0"/>
          </a:p>
        </p:txBody>
      </p:sp>
      <p:sp>
        <p:nvSpPr>
          <p:cNvPr id="14" name="Shape 10"/>
          <p:cNvSpPr/>
          <p:nvPr/>
        </p:nvSpPr>
        <p:spPr>
          <a:xfrm>
            <a:off x="833199" y="5442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9171" y="5483900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4" y="5518547"/>
            <a:ext cx="32504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Seamless Booking</a:t>
            </a:r>
            <a:endParaRPr lang="en-US" sz="2187" dirty="0"/>
          </a:p>
        </p:txBody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EE4E8274-D791-4A7B-30F4-B13419B52A04}"/>
              </a:ext>
            </a:extLst>
          </p:cNvPr>
          <p:cNvSpPr/>
          <p:nvPr/>
        </p:nvSpPr>
        <p:spPr>
          <a:xfrm>
            <a:off x="10435406" y="26863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SG" dirty="0"/>
          </a:p>
        </p:txBody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03F5B4E5-4FCA-95A8-BB9C-25F8AA82ABBE}"/>
              </a:ext>
            </a:extLst>
          </p:cNvPr>
          <p:cNvSpPr/>
          <p:nvPr/>
        </p:nvSpPr>
        <p:spPr>
          <a:xfrm>
            <a:off x="5680979" y="54839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SG" dirty="0"/>
          </a:p>
        </p:txBody>
      </p:sp>
      <p:sp>
        <p:nvSpPr>
          <p:cNvPr id="20" name="Shape 6">
            <a:extLst>
              <a:ext uri="{FF2B5EF4-FFF2-40B4-BE49-F238E27FC236}">
                <a16:creationId xmlns:a16="http://schemas.microsoft.com/office/drawing/2014/main" id="{927D1C4D-4A34-64EE-36DE-BAF1BE76CE9F}"/>
              </a:ext>
            </a:extLst>
          </p:cNvPr>
          <p:cNvSpPr/>
          <p:nvPr/>
        </p:nvSpPr>
        <p:spPr>
          <a:xfrm>
            <a:off x="10185434" y="55210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SG" dirty="0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00574E60-48F8-7F27-ED01-843A4E4D8181}"/>
              </a:ext>
            </a:extLst>
          </p:cNvPr>
          <p:cNvSpPr/>
          <p:nvPr/>
        </p:nvSpPr>
        <p:spPr>
          <a:xfrm>
            <a:off x="5880363" y="5549512"/>
            <a:ext cx="84208" cy="45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</a:rPr>
              <a:t>4</a:t>
            </a:r>
            <a:endParaRPr lang="en-US" sz="2624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16F28AC6-440A-1868-62D3-C6AC9B42B0F6}"/>
              </a:ext>
            </a:extLst>
          </p:cNvPr>
          <p:cNvSpPr/>
          <p:nvPr/>
        </p:nvSpPr>
        <p:spPr>
          <a:xfrm>
            <a:off x="10240560" y="5494537"/>
            <a:ext cx="390126" cy="4476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</a:rPr>
              <a:t>6</a:t>
            </a:r>
            <a:endParaRPr lang="en-US" sz="2624" dirty="0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12EE9A35-3650-3DCE-7615-CE31A6C80323}"/>
              </a:ext>
            </a:extLst>
          </p:cNvPr>
          <p:cNvSpPr/>
          <p:nvPr/>
        </p:nvSpPr>
        <p:spPr>
          <a:xfrm>
            <a:off x="6300740" y="5595231"/>
            <a:ext cx="3820001" cy="485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SG" sz="219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Efficient Travel</a:t>
            </a:r>
          </a:p>
          <a:p>
            <a:r>
              <a:rPr lang="en-SG" sz="219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Packages</a:t>
            </a:r>
            <a:endParaRPr lang="en-SG" sz="2190" dirty="0">
              <a:latin typeface="Montserrat" panose="00000500000000000000" pitchFamily="2" charset="0"/>
            </a:endParaRPr>
          </a:p>
          <a:p>
            <a:endParaRPr lang="en-SG" sz="2400" b="1" dirty="0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81813F12-7496-C7C4-CB7B-E809D8C99713}"/>
              </a:ext>
            </a:extLst>
          </p:cNvPr>
          <p:cNvSpPr/>
          <p:nvPr/>
        </p:nvSpPr>
        <p:spPr>
          <a:xfrm>
            <a:off x="11089282" y="2680088"/>
            <a:ext cx="3820001" cy="429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SG" sz="219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Exclusive Deals and Offers</a:t>
            </a:r>
          </a:p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5676EE66-D145-33EC-DA72-70B8B1C876F4}"/>
              </a:ext>
            </a:extLst>
          </p:cNvPr>
          <p:cNvSpPr/>
          <p:nvPr/>
        </p:nvSpPr>
        <p:spPr>
          <a:xfrm>
            <a:off x="10823794" y="5549512"/>
            <a:ext cx="3274306" cy="7077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SG" sz="2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Adventurous Activities</a:t>
            </a:r>
            <a:endParaRPr lang="en-US" sz="2187" dirty="0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B68F2823-3CD8-5A4B-A954-9A47F9AB17C9}"/>
              </a:ext>
            </a:extLst>
          </p:cNvPr>
          <p:cNvSpPr/>
          <p:nvPr/>
        </p:nvSpPr>
        <p:spPr>
          <a:xfrm>
            <a:off x="10641805" y="2616788"/>
            <a:ext cx="168594" cy="3248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</a:rPr>
              <a:t>5</a:t>
            </a:r>
            <a:endParaRPr lang="en-US" sz="2624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BE5570-5CF5-DD89-5D90-C5E76455D682}"/>
              </a:ext>
            </a:extLst>
          </p:cNvPr>
          <p:cNvSpPr txBox="1"/>
          <p:nvPr/>
        </p:nvSpPr>
        <p:spPr>
          <a:xfrm>
            <a:off x="1555314" y="6081115"/>
            <a:ext cx="3720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Heebo" pitchFamily="2" charset="-79"/>
                <a:cs typeface="Heebo" pitchFamily="2" charset="-79"/>
              </a:rPr>
              <a:t>A smooth and hassle-free  experience from start  to </a:t>
            </a:r>
          </a:p>
          <a:p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Heebo" pitchFamily="2" charset="-79"/>
                <a:cs typeface="Heebo" pitchFamily="2" charset="-79"/>
              </a:rPr>
              <a:t> finish, simplifying the </a:t>
            </a:r>
          </a:p>
          <a:p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Heebo" pitchFamily="2" charset="-79"/>
                <a:cs typeface="Heebo" pitchFamily="2" charset="-79"/>
              </a:rPr>
              <a:t>entire process for users.</a:t>
            </a:r>
            <a:endParaRPr lang="en-SG" sz="1750" dirty="0">
              <a:solidFill>
                <a:schemeClr val="bg1">
                  <a:lumMod val="95000"/>
                </a:schemeClr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3F224F4A-8460-6B1F-DC97-90ED3B7A5D34}"/>
              </a:ext>
            </a:extLst>
          </p:cNvPr>
          <p:cNvSpPr/>
          <p:nvPr/>
        </p:nvSpPr>
        <p:spPr>
          <a:xfrm>
            <a:off x="5709709" y="3674346"/>
            <a:ext cx="3820001" cy="1047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expert travel advisors will craft custom itineraries tailored to your unique interests and preferences.</a:t>
            </a:r>
            <a:endParaRPr lang="en-US" sz="17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FA1E3C-153F-AF1D-D523-EC967593EB70}"/>
              </a:ext>
            </a:extLst>
          </p:cNvPr>
          <p:cNvSpPr txBox="1"/>
          <p:nvPr/>
        </p:nvSpPr>
        <p:spPr>
          <a:xfrm>
            <a:off x="5709709" y="6414440"/>
            <a:ext cx="37200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solidFill>
                  <a:schemeClr val="bg1">
                    <a:lumMod val="95000"/>
                  </a:schemeClr>
                </a:solidFill>
              </a:rPr>
              <a:t>Explore our handpicked itineraries, crafted to deliver unforgettable experiences while saving you time and money</a:t>
            </a:r>
            <a:endParaRPr lang="en-SG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246397-BA71-C93A-2F89-6CA17E55FDA6}"/>
              </a:ext>
            </a:extLst>
          </p:cNvPr>
          <p:cNvSpPr txBox="1"/>
          <p:nvPr/>
        </p:nvSpPr>
        <p:spPr>
          <a:xfrm>
            <a:off x="10641805" y="3633574"/>
            <a:ext cx="3720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"Unlock unparalleled savings with our exclusive deals and offers! Dive into a world of unbeatable discounts and special perks designed to elevate your travel experience. </a:t>
            </a:r>
            <a:endParaRPr lang="en-S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701AD4-EBD8-5007-7A8B-6B3B012594EB}"/>
              </a:ext>
            </a:extLst>
          </p:cNvPr>
          <p:cNvSpPr txBox="1"/>
          <p:nvPr/>
        </p:nvSpPr>
        <p:spPr>
          <a:xfrm>
            <a:off x="10435405" y="6414440"/>
            <a:ext cx="37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Embrace adventure with our exhilarating range of activities! From heart-pounding excursions to off-the-beaten-path discoveries, we curate experiences that ignite your sense of wanderlust. </a:t>
            </a:r>
            <a:endParaRPr lang="en-S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SG" dirty="0"/>
          </a:p>
        </p:txBody>
      </p:sp>
      <p:sp>
        <p:nvSpPr>
          <p:cNvPr id="4" name="Text 1"/>
          <p:cNvSpPr/>
          <p:nvPr/>
        </p:nvSpPr>
        <p:spPr>
          <a:xfrm>
            <a:off x="1585817" y="9247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4393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449872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01DBB-1654-A081-C786-019956045AA9}"/>
              </a:ext>
            </a:extLst>
          </p:cNvPr>
          <p:cNvSpPr txBox="1"/>
          <p:nvPr/>
        </p:nvSpPr>
        <p:spPr>
          <a:xfrm>
            <a:off x="1758138" y="2198153"/>
            <a:ext cx="50847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SG" b="1" dirty="0">
                <a:solidFill>
                  <a:schemeClr val="bg1">
                    <a:lumMod val="95000"/>
                  </a:schemeClr>
                </a:solidFill>
              </a:rPr>
              <a:t>Adventure Activity Listings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SG" b="1" dirty="0">
                <a:solidFill>
                  <a:schemeClr val="bg1">
                    <a:lumMod val="95000"/>
                  </a:schemeClr>
                </a:solidFill>
              </a:rPr>
              <a:t>Booking and Reservation System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SG" b="1" dirty="0">
                <a:solidFill>
                  <a:schemeClr val="bg1">
                    <a:lumMod val="95000"/>
                  </a:schemeClr>
                </a:solidFill>
              </a:rPr>
              <a:t>Exclusive Deals and Offers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SG" b="1" dirty="0">
                <a:solidFill>
                  <a:schemeClr val="bg1">
                    <a:lumMod val="95000"/>
                  </a:schemeClr>
                </a:solidFill>
              </a:rPr>
              <a:t>User Reviews and Ratings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Social Sharing and Community Engagement</a:t>
            </a:r>
            <a:endParaRPr lang="en-SG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SG" b="1" dirty="0">
                <a:solidFill>
                  <a:schemeClr val="bg1">
                    <a:lumMod val="95000"/>
                  </a:schemeClr>
                </a:solidFill>
              </a:rPr>
              <a:t>Customer Support and Assistance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SG" b="1" dirty="0">
                <a:solidFill>
                  <a:schemeClr val="bg1">
                    <a:lumMod val="95000"/>
                  </a:schemeClr>
                </a:solidFill>
              </a:rPr>
              <a:t>Safety and Travel Guidelines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SG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46D9BC-BA05-DDA9-B773-7440D2B24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22" y="3066840"/>
            <a:ext cx="3918198" cy="1184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A47FA2-13E5-A5FF-98A2-9279C55CC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951" y="4671462"/>
            <a:ext cx="4098759" cy="12248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2DE996-80FA-610A-BDB7-69CDD39D9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0910" y="1731044"/>
            <a:ext cx="3254775" cy="10241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AE67B3-4B93-1010-23A0-B9B842FD1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8721" y="6162242"/>
            <a:ext cx="3598994" cy="18563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BBD6E2-C101-B4EC-0491-100B3F630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72" y="-75793"/>
            <a:ext cx="3236792" cy="16131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405414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SG" dirty="0"/>
          </a:p>
        </p:txBody>
      </p:sp>
      <p:sp>
        <p:nvSpPr>
          <p:cNvPr id="5" name="Text 1"/>
          <p:cNvSpPr/>
          <p:nvPr/>
        </p:nvSpPr>
        <p:spPr>
          <a:xfrm>
            <a:off x="964769" y="1103114"/>
            <a:ext cx="54234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Tools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09" y="2130743"/>
            <a:ext cx="45719" cy="4773453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3043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06269" y="2346008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3529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</a:rPr>
              <a:t>HTML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1417853" y="409259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903589" y="38686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1800" y="3868648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3959528"/>
            <a:ext cx="11208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</a:rPr>
              <a:t>CSS</a:t>
            </a:r>
            <a:endParaRPr lang="en-US" sz="2187" dirty="0"/>
          </a:p>
        </p:txBody>
      </p:sp>
      <p:sp>
        <p:nvSpPr>
          <p:cNvPr id="17" name="Shape 13"/>
          <p:cNvSpPr/>
          <p:nvPr/>
        </p:nvSpPr>
        <p:spPr>
          <a:xfrm>
            <a:off x="1404643" y="5560385"/>
            <a:ext cx="722313" cy="45719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964769" y="529570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110592" y="5337435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34337" y="5305154"/>
            <a:ext cx="2685905" cy="304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</a:rPr>
              <a:t>Java script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38BDFC64-8E96-88A0-9C35-40DD1B141833}"/>
              </a:ext>
            </a:extLst>
          </p:cNvPr>
          <p:cNvSpPr/>
          <p:nvPr/>
        </p:nvSpPr>
        <p:spPr>
          <a:xfrm>
            <a:off x="9339846" y="2012752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D06A39C7-AB30-9BBC-6BA6-0BFA07260A66}"/>
              </a:ext>
            </a:extLst>
          </p:cNvPr>
          <p:cNvSpPr/>
          <p:nvPr/>
        </p:nvSpPr>
        <p:spPr>
          <a:xfrm>
            <a:off x="9305377" y="3535392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99199050-4CF7-2CB2-2359-C026A6A1AA41}"/>
              </a:ext>
            </a:extLst>
          </p:cNvPr>
          <p:cNvSpPr/>
          <p:nvPr/>
        </p:nvSpPr>
        <p:spPr>
          <a:xfrm>
            <a:off x="10622090" y="3626272"/>
            <a:ext cx="11208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33" name="Text 15">
            <a:extLst>
              <a:ext uri="{FF2B5EF4-FFF2-40B4-BE49-F238E27FC236}">
                <a16:creationId xmlns:a16="http://schemas.microsoft.com/office/drawing/2014/main" id="{A0707F44-81A2-455D-1515-F8E15F0C20C6}"/>
              </a:ext>
            </a:extLst>
          </p:cNvPr>
          <p:cNvSpPr/>
          <p:nvPr/>
        </p:nvSpPr>
        <p:spPr>
          <a:xfrm>
            <a:off x="9344169" y="5004179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0F648F7D-1C17-E197-7CEF-F262FA681B55}"/>
              </a:ext>
            </a:extLst>
          </p:cNvPr>
          <p:cNvSpPr/>
          <p:nvPr/>
        </p:nvSpPr>
        <p:spPr>
          <a:xfrm>
            <a:off x="10710646" y="3514330"/>
            <a:ext cx="11208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36" name="Text 11">
            <a:extLst>
              <a:ext uri="{FF2B5EF4-FFF2-40B4-BE49-F238E27FC236}">
                <a16:creationId xmlns:a16="http://schemas.microsoft.com/office/drawing/2014/main" id="{B6237154-57DB-6241-56CF-6EEC70397AB9}"/>
              </a:ext>
            </a:extLst>
          </p:cNvPr>
          <p:cNvSpPr/>
          <p:nvPr/>
        </p:nvSpPr>
        <p:spPr>
          <a:xfrm>
            <a:off x="10774490" y="3778672"/>
            <a:ext cx="1161542" cy="440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38" name="Shape 14">
            <a:extLst>
              <a:ext uri="{FF2B5EF4-FFF2-40B4-BE49-F238E27FC236}">
                <a16:creationId xmlns:a16="http://schemas.microsoft.com/office/drawing/2014/main" id="{81F2CD13-94C5-E736-8C71-E0D9DCA93905}"/>
              </a:ext>
            </a:extLst>
          </p:cNvPr>
          <p:cNvSpPr/>
          <p:nvPr/>
        </p:nvSpPr>
        <p:spPr>
          <a:xfrm>
            <a:off x="904700" y="67043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39" name="Shape 13">
            <a:extLst>
              <a:ext uri="{FF2B5EF4-FFF2-40B4-BE49-F238E27FC236}">
                <a16:creationId xmlns:a16="http://schemas.microsoft.com/office/drawing/2014/main" id="{A9154F54-ADAD-EC13-B00F-FC7182D0BAF7}"/>
              </a:ext>
            </a:extLst>
          </p:cNvPr>
          <p:cNvSpPr/>
          <p:nvPr/>
        </p:nvSpPr>
        <p:spPr>
          <a:xfrm>
            <a:off x="1404643" y="6954347"/>
            <a:ext cx="722313" cy="45719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40" name="Text 15">
            <a:extLst>
              <a:ext uri="{FF2B5EF4-FFF2-40B4-BE49-F238E27FC236}">
                <a16:creationId xmlns:a16="http://schemas.microsoft.com/office/drawing/2014/main" id="{061FDD6C-1040-8C93-0513-D720EF418834}"/>
              </a:ext>
            </a:extLst>
          </p:cNvPr>
          <p:cNvSpPr/>
          <p:nvPr/>
        </p:nvSpPr>
        <p:spPr>
          <a:xfrm>
            <a:off x="1058884" y="6719017"/>
            <a:ext cx="215140" cy="499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</a:rPr>
              <a:t>4</a:t>
            </a:r>
            <a:endParaRPr lang="en-US" sz="2624" dirty="0"/>
          </a:p>
        </p:txBody>
      </p:sp>
      <p:sp>
        <p:nvSpPr>
          <p:cNvPr id="41" name="Text 16">
            <a:extLst>
              <a:ext uri="{FF2B5EF4-FFF2-40B4-BE49-F238E27FC236}">
                <a16:creationId xmlns:a16="http://schemas.microsoft.com/office/drawing/2014/main" id="{46EE0C13-9548-3A08-84C9-6EA3A74949A9}"/>
              </a:ext>
            </a:extLst>
          </p:cNvPr>
          <p:cNvSpPr/>
          <p:nvPr/>
        </p:nvSpPr>
        <p:spPr>
          <a:xfrm>
            <a:off x="2329032" y="6751728"/>
            <a:ext cx="2685905" cy="304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</a:rPr>
              <a:t>Database</a:t>
            </a:r>
            <a:endParaRPr lang="en-US" sz="2187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DF93894-6DD0-0B8B-90EE-8CB944ED7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522" y="51542"/>
            <a:ext cx="6892360" cy="83081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048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2B456FD-76F3-D2F6-C0EC-4ABC1E7E32A7}"/>
              </a:ext>
            </a:extLst>
          </p:cNvPr>
          <p:cNvSpPr/>
          <p:nvPr/>
        </p:nvSpPr>
        <p:spPr>
          <a:xfrm>
            <a:off x="1374802" y="842248"/>
            <a:ext cx="5347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ER Diagram</a:t>
            </a:r>
            <a:endParaRPr lang="en-US" sz="4374" dirty="0"/>
          </a:p>
        </p:txBody>
      </p:sp>
      <p:pic>
        <p:nvPicPr>
          <p:cNvPr id="6" name="Picture 5" descr="PlantUML diagram">
            <a:extLst>
              <a:ext uri="{FF2B5EF4-FFF2-40B4-BE49-F238E27FC236}">
                <a16:creationId xmlns:a16="http://schemas.microsoft.com/office/drawing/2014/main" id="{F9AEB8F2-18E0-3488-8E69-B44186DB2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48" y="2002154"/>
            <a:ext cx="7533752" cy="5355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001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048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2B456FD-76F3-D2F6-C0EC-4ABC1E7E32A7}"/>
              </a:ext>
            </a:extLst>
          </p:cNvPr>
          <p:cNvSpPr/>
          <p:nvPr/>
        </p:nvSpPr>
        <p:spPr>
          <a:xfrm>
            <a:off x="1374802" y="842248"/>
            <a:ext cx="5347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Design</a:t>
            </a:r>
            <a:endParaRPr lang="en-US" sz="4374" dirty="0"/>
          </a:p>
        </p:txBody>
      </p:sp>
      <p:pic>
        <p:nvPicPr>
          <p:cNvPr id="6" name="Picture 5" descr="A person standing in a field with hot air balloons&#10;&#10;Description automatically generated">
            <a:extLst>
              <a:ext uri="{FF2B5EF4-FFF2-40B4-BE49-F238E27FC236}">
                <a16:creationId xmlns:a16="http://schemas.microsoft.com/office/drawing/2014/main" id="{007D248B-5DA3-9183-A197-9635217B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222" y="666590"/>
            <a:ext cx="6911332" cy="3734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4FAD6-2B92-2BE8-016E-06E725F54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222" y="4417416"/>
            <a:ext cx="6911332" cy="3319815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E413D896-BDBB-A932-253F-E55F7290FD1A}"/>
              </a:ext>
            </a:extLst>
          </p:cNvPr>
          <p:cNvSpPr/>
          <p:nvPr/>
        </p:nvSpPr>
        <p:spPr>
          <a:xfrm>
            <a:off x="542464" y="2827954"/>
            <a:ext cx="52051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>
              <a:lnSpc>
                <a:spcPts val="5468"/>
              </a:lnSpc>
              <a:buFont typeface="Wingdings" panose="05000000000000000000" pitchFamily="2" charset="2"/>
              <a:buChar char="Ø"/>
            </a:pPr>
            <a:r>
              <a:rPr lang="en-US" sz="4374" dirty="0">
                <a:solidFill>
                  <a:schemeClr val="bg1">
                    <a:lumMod val="95000"/>
                  </a:schemeClr>
                </a:solidFill>
              </a:rPr>
              <a:t>Homepage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048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2B456FD-76F3-D2F6-C0EC-4ABC1E7E32A7}"/>
              </a:ext>
            </a:extLst>
          </p:cNvPr>
          <p:cNvSpPr/>
          <p:nvPr/>
        </p:nvSpPr>
        <p:spPr>
          <a:xfrm>
            <a:off x="1374802" y="842248"/>
            <a:ext cx="5347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Design</a:t>
            </a:r>
            <a:endParaRPr lang="en-US" sz="4374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413D896-BDBB-A932-253F-E55F7290FD1A}"/>
              </a:ext>
            </a:extLst>
          </p:cNvPr>
          <p:cNvSpPr/>
          <p:nvPr/>
        </p:nvSpPr>
        <p:spPr>
          <a:xfrm>
            <a:off x="542464" y="2827954"/>
            <a:ext cx="52051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>
              <a:lnSpc>
                <a:spcPts val="5468"/>
              </a:lnSpc>
              <a:buFont typeface="Wingdings" panose="05000000000000000000" pitchFamily="2" charset="2"/>
              <a:buChar char="Ø"/>
            </a:pPr>
            <a:r>
              <a:rPr lang="en-US" sz="4374" dirty="0">
                <a:solidFill>
                  <a:schemeClr val="bg1">
                    <a:lumMod val="95000"/>
                  </a:schemeClr>
                </a:solidFill>
              </a:rPr>
              <a:t>About us</a:t>
            </a:r>
          </a:p>
        </p:txBody>
      </p:sp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C871D5A0-EBA9-FFFA-F544-D3D944EB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316" y="33726"/>
            <a:ext cx="5943600" cy="2705100"/>
          </a:xfrm>
          <a:prstGeom prst="rect">
            <a:avLst/>
          </a:prstGeom>
        </p:spPr>
      </p:pic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BB828F2E-7E14-B801-FA63-EBF0D563C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316" y="2125877"/>
            <a:ext cx="5943600" cy="305674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C1D5BFD-542C-9509-6A32-4D3DC3A7F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316" y="5182625"/>
            <a:ext cx="5943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048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2B456FD-76F3-D2F6-C0EC-4ABC1E7E32A7}"/>
              </a:ext>
            </a:extLst>
          </p:cNvPr>
          <p:cNvSpPr/>
          <p:nvPr/>
        </p:nvSpPr>
        <p:spPr>
          <a:xfrm>
            <a:off x="1374802" y="842248"/>
            <a:ext cx="53475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Design</a:t>
            </a:r>
            <a:endParaRPr lang="en-US" sz="4374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413D896-BDBB-A932-253F-E55F7290FD1A}"/>
              </a:ext>
            </a:extLst>
          </p:cNvPr>
          <p:cNvSpPr/>
          <p:nvPr/>
        </p:nvSpPr>
        <p:spPr>
          <a:xfrm>
            <a:off x="542464" y="2827954"/>
            <a:ext cx="52051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500" indent="-571500">
              <a:lnSpc>
                <a:spcPts val="5468"/>
              </a:lnSpc>
              <a:buFont typeface="Wingdings" panose="05000000000000000000" pitchFamily="2" charset="2"/>
              <a:buChar char="Ø"/>
            </a:pPr>
            <a:r>
              <a:rPr lang="en-US" sz="4374" dirty="0">
                <a:solidFill>
                  <a:schemeClr val="bg1">
                    <a:lumMod val="95000"/>
                  </a:schemeClr>
                </a:solidFill>
              </a:rPr>
              <a:t>Packages</a:t>
            </a:r>
          </a:p>
        </p:txBody>
      </p:sp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028696B9-78CD-6CC7-6F64-AC219C1EE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549" y="295761"/>
            <a:ext cx="5943600" cy="2532192"/>
          </a:xfrm>
          <a:prstGeom prst="rect">
            <a:avLst/>
          </a:prstGeom>
        </p:spPr>
      </p:pic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D1BF5CF5-1E9E-05B3-2220-8078B248F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549" y="2827954"/>
            <a:ext cx="5943600" cy="2705586"/>
          </a:xfrm>
          <a:prstGeom prst="rect">
            <a:avLst/>
          </a:prstGeom>
        </p:spPr>
      </p:pic>
      <p:pic>
        <p:nvPicPr>
          <p:cNvPr id="11" name="Picture 10" descr="A screenshot of a website&#10;&#10;Description automatically generated">
            <a:extLst>
              <a:ext uri="{FF2B5EF4-FFF2-40B4-BE49-F238E27FC236}">
                <a16:creationId xmlns:a16="http://schemas.microsoft.com/office/drawing/2014/main" id="{73222B4E-3C60-44D2-2B30-24102BE9C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549" y="5533540"/>
            <a:ext cx="59436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05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403</Words>
  <Application>Microsoft Macintosh PowerPoint</Application>
  <PresentationFormat>Custom</PresentationFormat>
  <Paragraphs>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Heebo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nstamanna19@gmail.com</cp:lastModifiedBy>
  <cp:revision>8</cp:revision>
  <dcterms:created xsi:type="dcterms:W3CDTF">2024-05-26T10:22:45Z</dcterms:created>
  <dcterms:modified xsi:type="dcterms:W3CDTF">2024-06-05T15:42:58Z</dcterms:modified>
</cp:coreProperties>
</file>